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Predicción de Enfermedades Cardíacas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
</a:t>
            </a:r>
            <a:pPr algn="l" indent="0" marL="0">
              <a:lnSpc>
                <a:spcPts val="5550"/>
              </a:lnSpc>
              <a:buNone/>
            </a:pPr>
            <a:r>
              <a:rPr lang="en-US" sz="4450" i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 Enfoque de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Daniel Eghosa Omoruyi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1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Introducción a las Enfermedades Cardiovasculares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99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Problema global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6902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ECV: principal causa de muerte mundial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199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Detección temprana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6902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 significativa en resultados clínicos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979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Solución ML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3884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para apoyo en diagnóstico y tratamiento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6040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Objetivos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Predecir presencia y severidad de ECV con ML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Exploración Datos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Preprocesar dataset cardíaco detallado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Evaluación Modelos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Comparar algoritmos de clasificación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4035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Optimización &amp; Interpretación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Mejorar rendimiento e interpretar resultados clínicos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052"/>
            <a:ext cx="6406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Descripción del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Fuente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59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UCI Machine Learning Repository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292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920 filas, 16 columnas variables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214807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Características Clave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7959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Edad, sexo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 de dolor de pecho, presión arterial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Colesterol, ECG, frecuencia cardíaca máxima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8483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Angina inducida, depresión 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Variable Objetivo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79595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Presencia y severidad de enfermedad cardíaca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935902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Exploración Estadística y Visualización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Análisis Estadístico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Media, desviación estándar, frecuencias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Visualización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Histogramas, barras, boxplots, correlación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36424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Detección de Valores Atípicos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anomalías para limpieza de datos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745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Preprocesamiento de Datos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3326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Manejo Valores Faltantes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Imputación, eliminación columnas con muchos nulos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3224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Codificación Categórica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Transformación con OneHotEncoder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Escalado de Variables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StandardScaler para mejorar entrenamiento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90880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Modelado con Regresión Logística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Selección Algoritmo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Regresión Logística para clasificación multiclase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División Datos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80%, prueba 20%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Entrenamiento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ajustado con datos escalados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958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Evaluación del Modelo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Métricas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Precisión, Recall, F1-score,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Matriz de Confusión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Reporte de Clasificación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Interpretación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Comparación con modelos previos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Evaluación clínica de resultados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966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Conclusiones y Futuro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Regresión Logística con alta precisión predictiva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Hallazgos Clave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Factores de riesgo identificados en dataset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007769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Implicaciones Clínicas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Herramienta para priorizar intervenciones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Trabajo Futuro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datos, nuevos algoritmos, manejo desbalance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2025-04-27T19:19:08Z</dcterms:created>
  <dcterms:modified xsi:type="dcterms:W3CDTF">2025-04-27T19:19:08Z</dcterms:modified>
</cp:coreProperties>
</file>